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C98A3F6-A074-4036-9D56-A634AA403764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C86DAC-C2ED-4FDD-A640-98D15F7C0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A Raisin in the Sun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9-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Choose 1 of the following and respond in 500-1000  words. This page must be typed, double spaced, Times New Roman 12 pt. font.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Describe your feelings about one of the characters and his/her quest for the American Dream.</a:t>
            </a:r>
          </a:p>
          <a:p>
            <a:r>
              <a:rPr lang="en-US" dirty="0" smtClean="0"/>
              <a:t>Choose a quote from the play and explain why you think it was meaningful in demonstrating the quest for the American Dream</a:t>
            </a:r>
          </a:p>
          <a:p>
            <a:r>
              <a:rPr lang="en-US" dirty="0" smtClean="0"/>
              <a:t>Describe how you would react if your were one of the characters who faced internal conflict regarding his/her quest for the American Dream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folder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will complete a “literary folder” for the play</a:t>
            </a:r>
          </a:p>
          <a:p>
            <a:r>
              <a:rPr lang="en-US" dirty="0" smtClean="0"/>
              <a:t>Each page will address a literary element or issue within in the play.</a:t>
            </a:r>
          </a:p>
          <a:p>
            <a:r>
              <a:rPr lang="en-US" dirty="0" smtClean="0"/>
              <a:t>Each page must have page number in the upper right hand corner</a:t>
            </a:r>
          </a:p>
          <a:p>
            <a:r>
              <a:rPr lang="en-US" dirty="0" smtClean="0"/>
              <a:t>You are responsible for keeping up with the notes and order of the pages. </a:t>
            </a:r>
          </a:p>
          <a:p>
            <a:r>
              <a:rPr lang="en-US" dirty="0" smtClean="0"/>
              <a:t>Each page must contain text evidence, act and scene number with the explanation</a:t>
            </a:r>
          </a:p>
          <a:p>
            <a:r>
              <a:rPr lang="en-US" dirty="0" smtClean="0"/>
              <a:t>Each page will go into a portfolio folder with a typed “Table of Contents”. Notes may be typed, but this is not mandatory; however, “Reflection” page must </a:t>
            </a:r>
            <a:r>
              <a:rPr lang="en-US" smtClean="0"/>
              <a:t>be typed</a:t>
            </a:r>
            <a:endParaRPr lang="en-US" dirty="0" smtClean="0"/>
          </a:p>
          <a:p>
            <a:r>
              <a:rPr lang="en-US" dirty="0" smtClean="0"/>
              <a:t>Portfolios will be due when you hand in the analysis essay and outline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1- “The American Dream”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Why do people from other countries immigrate to America? </a:t>
            </a:r>
          </a:p>
          <a:p>
            <a:pPr lvl="0"/>
            <a:r>
              <a:rPr lang="en-US" dirty="0" smtClean="0"/>
              <a:t>When we talk about "The American Dream", what do we mean? What are some of the obstacles to achieving the American Dream?</a:t>
            </a:r>
          </a:p>
          <a:p>
            <a:pPr lvl="0"/>
            <a:r>
              <a:rPr lang="en-US" dirty="0" smtClean="0"/>
              <a:t>Which groups of people have had trouble attaining "The American Dream"? </a:t>
            </a:r>
          </a:p>
          <a:p>
            <a:pPr lvl="0"/>
            <a:r>
              <a:rPr lang="en-US" dirty="0" smtClean="0"/>
              <a:t>Given the obstacles that some Americans have to overcome, what makes the American Dream appealing?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2- </a:t>
            </a:r>
            <a:r>
              <a:rPr lang="en-US" dirty="0" err="1" smtClean="0"/>
              <a:t>tpcastt</a:t>
            </a:r>
            <a:r>
              <a:rPr lang="en-US" dirty="0" smtClean="0"/>
              <a:t> and “Harlem”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following questions using poem and analysis</a:t>
            </a:r>
          </a:p>
          <a:p>
            <a:pPr lvl="0"/>
            <a:r>
              <a:rPr lang="en-US" dirty="0" smtClean="0"/>
              <a:t> What central question does the poem ask?</a:t>
            </a:r>
          </a:p>
          <a:p>
            <a:pPr lvl="0"/>
            <a:r>
              <a:rPr lang="en-US" dirty="0" smtClean="0"/>
              <a:t>What is Hughes' message about dreams deferred?</a:t>
            </a:r>
          </a:p>
          <a:p>
            <a:pPr lvl="0"/>
            <a:r>
              <a:rPr lang="en-US" dirty="0" smtClean="0"/>
              <a:t>How do "dreams deferred" relate to the American Dream?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3- Text connection </a:t>
            </a:r>
            <a:br>
              <a:rPr lang="en-US" dirty="0" smtClean="0"/>
            </a:br>
            <a:r>
              <a:rPr lang="en-US" dirty="0" smtClean="0"/>
              <a:t>Page 4-Author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teacher web 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5-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Characterization</a:t>
            </a:r>
            <a:endParaRPr lang="en-US" dirty="0" smtClean="0"/>
          </a:p>
          <a:p>
            <a:pPr lvl="0"/>
            <a:r>
              <a:rPr lang="en-US" dirty="0" smtClean="0"/>
              <a:t>How is the American Dream expressed in each member of the Younger family: Walter, Ruth, Lena (Mama), and </a:t>
            </a:r>
            <a:r>
              <a:rPr lang="en-US" dirty="0" err="1" smtClean="0"/>
              <a:t>Beneatha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Describe each member of the Younger family. What type of man was Mr. Younger? What type of man is Walter? What types of women are Lena, Ruth, and </a:t>
            </a:r>
            <a:r>
              <a:rPr lang="en-US" dirty="0" err="1" smtClean="0"/>
              <a:t>Beneatha</a:t>
            </a:r>
            <a:r>
              <a:rPr lang="en-US" dirty="0" smtClean="0"/>
              <a:t>? </a:t>
            </a:r>
          </a:p>
          <a:p>
            <a:pPr lvl="0"/>
            <a:r>
              <a:rPr lang="en-US" dirty="0" smtClean="0"/>
              <a:t>Define Static, Round, Flat, Dynamic character types. Which of the above named characters are static? Which characters are dynamic?</a:t>
            </a:r>
          </a:p>
          <a:p>
            <a:pPr lvl="0"/>
            <a:r>
              <a:rPr lang="en-US" dirty="0" smtClean="0"/>
              <a:t>How do the supporting characters, George </a:t>
            </a:r>
            <a:r>
              <a:rPr lang="en-US" dirty="0" err="1" smtClean="0"/>
              <a:t>Murchinson</a:t>
            </a:r>
            <a:r>
              <a:rPr lang="en-US" dirty="0" smtClean="0"/>
              <a:t> and Joseph </a:t>
            </a:r>
            <a:r>
              <a:rPr lang="en-US" dirty="0" err="1" smtClean="0"/>
              <a:t>Assaigai</a:t>
            </a:r>
            <a:r>
              <a:rPr lang="en-US" dirty="0" smtClean="0"/>
              <a:t>, add to our understanding of the Younger family members?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6-Conflict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webpage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7- Allusion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Handout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8- themes and connection to “American dream”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Analyze the following quotes:</a:t>
            </a:r>
          </a:p>
          <a:p>
            <a:pPr lvl="0"/>
            <a:r>
              <a:rPr lang="en-US" sz="2800" dirty="0" smtClean="0"/>
              <a:t>"We </a:t>
            </a:r>
            <a:r>
              <a:rPr lang="en-US" sz="2800" dirty="0" err="1" smtClean="0"/>
              <a:t>ain't</a:t>
            </a:r>
            <a:r>
              <a:rPr lang="en-US" sz="2800" dirty="0" smtClean="0"/>
              <a:t> no business people Ruth, we just plain working folks,"</a:t>
            </a:r>
          </a:p>
          <a:p>
            <a:pPr lvl="0"/>
            <a:r>
              <a:rPr lang="en-US" sz="2800" dirty="0" smtClean="0"/>
              <a:t>"Once upon a time freedom used to be life now money is life,"</a:t>
            </a:r>
          </a:p>
          <a:p>
            <a:pPr lvl="1"/>
            <a:r>
              <a:rPr lang="en-US" sz="2400" dirty="0" smtClean="0"/>
              <a:t> What important issues does each quote raise? </a:t>
            </a:r>
          </a:p>
          <a:p>
            <a:pPr lvl="1"/>
            <a:r>
              <a:rPr lang="en-US" sz="2400" dirty="0" smtClean="0"/>
              <a:t>How do these issues help us to understand the American Dream? How do these quotes help us to understand the Younger’s quest for the American Dream?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265</TotalTime>
  <Words>542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A Raisin in the Sun</vt:lpstr>
      <vt:lpstr>Literary folder</vt:lpstr>
      <vt:lpstr>Page 1- “The American Dream”</vt:lpstr>
      <vt:lpstr>Page 2- tpcastt and “Harlem”</vt:lpstr>
      <vt:lpstr>Page 3- Text connection  Page 4-Author study</vt:lpstr>
      <vt:lpstr>Page 5- Characterization</vt:lpstr>
      <vt:lpstr>Page 6-Conflict</vt:lpstr>
      <vt:lpstr>Page 7- Allusion workshop</vt:lpstr>
      <vt:lpstr>Page 8- themes and connection to “American dream”</vt:lpstr>
      <vt:lpstr>Page 9- Reflection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Raisin in the Sun</dc:title>
  <dc:creator>EPISD</dc:creator>
  <cp:lastModifiedBy>EPISD</cp:lastModifiedBy>
  <cp:revision>10</cp:revision>
  <dcterms:created xsi:type="dcterms:W3CDTF">2013-02-11T02:35:44Z</dcterms:created>
  <dcterms:modified xsi:type="dcterms:W3CDTF">2013-02-12T22:30:50Z</dcterms:modified>
</cp:coreProperties>
</file>